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38.xml" ContentType="application/vnd.openxmlformats-officedocument.presentationml.slide+xml"/>
  <Override PartName="/ppt/slides/slide20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viewProps.xml" ContentType="application/vnd.openxmlformats-officedocument.presentationml.viewProps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44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tableStyles.xml" ContentType="application/vnd.openxmlformats-officedocument.presentationml.tableStyles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0.xml" ContentType="application/vnd.openxmlformats-officedocument.presentationml.slide+xml"/>
  <Override PartName="/ppt/slides/slide43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34.xml" ContentType="application/vnd.openxmlformats-officedocument.presentationml.slide+xml"/>
  <Override PartName="/ppt/slides/slide42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9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9"/>
    <p:restoredTop sz="94694"/>
  </p:normalViewPr>
  <p:slideViewPr>
    <p:cSldViewPr snapToGrid="0">
      <p:cViewPr varScale="1">
        <p:scale>
          <a:sx n="123" d="100"/>
          <a:sy n="123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slide" Target="/ppt/slides/slide25.xml" Id="rId26" /><Relationship Type="http://schemas.openxmlformats.org/officeDocument/2006/relationships/slide" Target="/ppt/slides/slide38.xml" Id="rId39" /><Relationship Type="http://schemas.openxmlformats.org/officeDocument/2006/relationships/slide" Target="/ppt/slides/slide20.xml" Id="rId21" /><Relationship Type="http://schemas.openxmlformats.org/officeDocument/2006/relationships/slide" Target="/ppt/slides/slide33.xml" Id="rId34" /><Relationship Type="http://schemas.openxmlformats.org/officeDocument/2006/relationships/slide" Target="/ppt/slides/slide41.xml" Id="rId42" /><Relationship Type="http://schemas.openxmlformats.org/officeDocument/2006/relationships/viewProps" Target="/ppt/viewProps.xml" Id="rId47" /><Relationship Type="http://schemas.openxmlformats.org/officeDocument/2006/relationships/slide" Target="/ppt/slides/slide6.xml" Id="rId7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slide" Target="/ppt/slides/slide28.xml" Id="rId29" /><Relationship Type="http://schemas.openxmlformats.org/officeDocument/2006/relationships/slide" Target="/ppt/slides/slide10.xml" Id="rId11" /><Relationship Type="http://schemas.openxmlformats.org/officeDocument/2006/relationships/slide" Target="/ppt/slides/slide23.xml" Id="rId24" /><Relationship Type="http://schemas.openxmlformats.org/officeDocument/2006/relationships/slide" Target="/ppt/slides/slide31.xml" Id="rId32" /><Relationship Type="http://schemas.openxmlformats.org/officeDocument/2006/relationships/slide" Target="/ppt/slides/slide36.xml" Id="rId37" /><Relationship Type="http://schemas.openxmlformats.org/officeDocument/2006/relationships/slide" Target="/ppt/slides/slide39.xml" Id="rId40" /><Relationship Type="http://schemas.openxmlformats.org/officeDocument/2006/relationships/slide" Target="/ppt/slides/slide44.xml" Id="rId45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22.xml" Id="rId23" /><Relationship Type="http://schemas.openxmlformats.org/officeDocument/2006/relationships/slide" Target="/ppt/slides/slide27.xml" Id="rId28" /><Relationship Type="http://schemas.openxmlformats.org/officeDocument/2006/relationships/slide" Target="/ppt/slides/slide35.xml" Id="rId36" /><Relationship Type="http://schemas.openxmlformats.org/officeDocument/2006/relationships/tableStyles" Target="/ppt/tableStyles.xml" Id="rId49" /><Relationship Type="http://schemas.openxmlformats.org/officeDocument/2006/relationships/slide" Target="/ppt/slides/slide9.xml" Id="rId10" /><Relationship Type="http://schemas.openxmlformats.org/officeDocument/2006/relationships/slide" Target="/ppt/slides/slide18.xml" Id="rId19" /><Relationship Type="http://schemas.openxmlformats.org/officeDocument/2006/relationships/slide" Target="/ppt/slides/slide30.xml" Id="rId31" /><Relationship Type="http://schemas.openxmlformats.org/officeDocument/2006/relationships/slide" Target="/ppt/slides/slide43.xml" Id="rId44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slide" Target="/ppt/slides/slide21.xml" Id="rId22" /><Relationship Type="http://schemas.openxmlformats.org/officeDocument/2006/relationships/slide" Target="/ppt/slides/slide26.xml" Id="rId27" /><Relationship Type="http://schemas.openxmlformats.org/officeDocument/2006/relationships/slide" Target="/ppt/slides/slide29.xml" Id="rId30" /><Relationship Type="http://schemas.openxmlformats.org/officeDocument/2006/relationships/slide" Target="/ppt/slides/slide34.xml" Id="rId35" /><Relationship Type="http://schemas.openxmlformats.org/officeDocument/2006/relationships/slide" Target="/ppt/slides/slide42.xml" Id="rId43" /><Relationship Type="http://schemas.openxmlformats.org/officeDocument/2006/relationships/theme" Target="/ppt/theme/theme1.xml" Id="rId48" /><Relationship Type="http://schemas.openxmlformats.org/officeDocument/2006/relationships/slide" Target="/ppt/slides/slide7.xml" Id="rId8" /><Relationship Type="http://schemas.openxmlformats.org/officeDocument/2006/relationships/slide" Target="/ppt/slides/slide2.xml" Id="rId3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slide" Target="/ppt/slides/slide24.xml" Id="rId25" /><Relationship Type="http://schemas.openxmlformats.org/officeDocument/2006/relationships/slide" Target="/ppt/slides/slide32.xml" Id="rId33" /><Relationship Type="http://schemas.openxmlformats.org/officeDocument/2006/relationships/slide" Target="/ppt/slides/slide37.xml" Id="rId38" /><Relationship Type="http://schemas.openxmlformats.org/officeDocument/2006/relationships/presProps" Target="/ppt/presProps.xml" Id="rId46" /><Relationship Type="http://schemas.openxmlformats.org/officeDocument/2006/relationships/slide" Target="/ppt/slides/slide19.xml" Id="rId20" /><Relationship Type="http://schemas.openxmlformats.org/officeDocument/2006/relationships/slide" Target="/ppt/slides/slide40.xml" Id="rId41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6683A5-E66F-97CB-C584-8692CA8D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49DE-566F-A34D-AA74-0325CA85C960}" type="datetimeFigureOut">
              <a:rPr lang="es-CO" smtClean="0"/>
              <a:t>19/11/25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5091F2-A270-A5BB-3CD8-EE7070447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35D98-E1E6-E142-FC47-7C5C2732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B92A1-64CE-3A4C-AA49-58B38126AF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68624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5F7CB6-BE49-1814-7BD7-AECFEDF6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A11B64-A2D9-6251-86FD-36120A1E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417202-95EA-E2DC-0B80-B7A9110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49DE-566F-A34D-AA74-0325CA85C960}" type="datetimeFigureOut">
              <a:rPr lang="es-CO" smtClean="0"/>
              <a:t>19/11/25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132E4-9666-5BAA-A8FA-0F6782E9B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BFCD0B-9A2B-3E14-D8DB-BD27A6835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B92A1-64CE-3A4C-AA49-58B38126AF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75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1.jpg" Id="rId2" /><Relationship Type="http://schemas.openxmlformats.org/officeDocument/2006/relationships/slideLayout" Target="/ppt/slideLayouts/slideLayout7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10.jpg" Id="rId2" /><Relationship Type="http://schemas.openxmlformats.org/officeDocument/2006/relationships/slideLayout" Target="/ppt/slideLayouts/slideLayout7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11.jpg" Id="rId2" /><Relationship Type="http://schemas.openxmlformats.org/officeDocument/2006/relationships/slideLayout" Target="/ppt/slideLayouts/slideLayout7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12.jpg" Id="rId2" /><Relationship Type="http://schemas.openxmlformats.org/officeDocument/2006/relationships/slideLayout" Target="/ppt/slideLayouts/slideLayout7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13.jpg" Id="rId2" /><Relationship Type="http://schemas.openxmlformats.org/officeDocument/2006/relationships/slideLayout" Target="/ppt/slideLayouts/slideLayout7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4.jpg" Id="rId2" /><Relationship Type="http://schemas.openxmlformats.org/officeDocument/2006/relationships/slideLayout" Target="/ppt/slideLayouts/slideLayout7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5.jpg" Id="rId2" /><Relationship Type="http://schemas.openxmlformats.org/officeDocument/2006/relationships/slideLayout" Target="/ppt/slideLayouts/slideLayout7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16.jpg" Id="rId2" /><Relationship Type="http://schemas.openxmlformats.org/officeDocument/2006/relationships/slideLayout" Target="/ppt/slideLayouts/slideLayout7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17.jpg" Id="rId2" /><Relationship Type="http://schemas.openxmlformats.org/officeDocument/2006/relationships/slideLayout" Target="/ppt/slideLayouts/slideLayout7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8.jpg" Id="rId2" /><Relationship Type="http://schemas.openxmlformats.org/officeDocument/2006/relationships/slideLayout" Target="/ppt/slideLayouts/slideLayout7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9.jpg" Id="rId2" /><Relationship Type="http://schemas.openxmlformats.org/officeDocument/2006/relationships/slideLayout" Target="/ppt/slideLayouts/slideLayout7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2.jpg" Id="rId2" /><Relationship Type="http://schemas.openxmlformats.org/officeDocument/2006/relationships/slideLayout" Target="/ppt/slideLayouts/slideLayout7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20.jpg" Id="rId2" /><Relationship Type="http://schemas.openxmlformats.org/officeDocument/2006/relationships/slideLayout" Target="/ppt/slideLayouts/slideLayout7.xml" Id="rId1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21.jpg" Id="rId2" /><Relationship Type="http://schemas.openxmlformats.org/officeDocument/2006/relationships/slideLayout" Target="/ppt/slideLayouts/slideLayout7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22.jpg" Id="rId2" /><Relationship Type="http://schemas.openxmlformats.org/officeDocument/2006/relationships/slideLayout" Target="/ppt/slideLayouts/slideLayout7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23.jpg" Id="rId2" /><Relationship Type="http://schemas.openxmlformats.org/officeDocument/2006/relationships/slideLayout" Target="/ppt/slideLayouts/slideLayout7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image" Target="/ppt/media/image24.jpg" Id="rId2" /><Relationship Type="http://schemas.openxmlformats.org/officeDocument/2006/relationships/slideLayout" Target="/ppt/slideLayouts/slideLayout7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image" Target="/ppt/media/image25.jpg" Id="rId2" /><Relationship Type="http://schemas.openxmlformats.org/officeDocument/2006/relationships/slideLayout" Target="/ppt/slideLayouts/slideLayout7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26.jpg" Id="rId2" /><Relationship Type="http://schemas.openxmlformats.org/officeDocument/2006/relationships/slideLayout" Target="/ppt/slideLayouts/slideLayout7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27.jpg" Id="rId2" /><Relationship Type="http://schemas.openxmlformats.org/officeDocument/2006/relationships/slideLayout" Target="/ppt/slideLayouts/slideLayout7.xml" Id="rId1" /></Relationships>
</file>

<file path=ppt/slides/_rels/slide28.xml.rels>&#65279;<?xml version="1.0" encoding="utf-8"?><Relationships xmlns="http://schemas.openxmlformats.org/package/2006/relationships"><Relationship Type="http://schemas.openxmlformats.org/officeDocument/2006/relationships/image" Target="/ppt/media/image28.jpg" Id="rId2" /><Relationship Type="http://schemas.openxmlformats.org/officeDocument/2006/relationships/slideLayout" Target="/ppt/slideLayouts/slideLayout7.xml" Id="rId1" /></Relationships>
</file>

<file path=ppt/slides/_rels/slide29.xml.rels>&#65279;<?xml version="1.0" encoding="utf-8"?><Relationships xmlns="http://schemas.openxmlformats.org/package/2006/relationships"><Relationship Type="http://schemas.openxmlformats.org/officeDocument/2006/relationships/image" Target="/ppt/media/image29.jpg" Id="rId2" /><Relationship Type="http://schemas.openxmlformats.org/officeDocument/2006/relationships/slideLayout" Target="/ppt/slideLayouts/slideLayout7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3.jpg" Id="rId2" /><Relationship Type="http://schemas.openxmlformats.org/officeDocument/2006/relationships/slideLayout" Target="/ppt/slideLayouts/slideLayout7.xml" Id="rId1" /></Relationships>
</file>

<file path=ppt/slides/_rels/slide30.xml.rels>&#65279;<?xml version="1.0" encoding="utf-8"?><Relationships xmlns="http://schemas.openxmlformats.org/package/2006/relationships"><Relationship Type="http://schemas.openxmlformats.org/officeDocument/2006/relationships/image" Target="/ppt/media/image30.jpg" Id="rId2" /><Relationship Type="http://schemas.openxmlformats.org/officeDocument/2006/relationships/slideLayout" Target="/ppt/slideLayouts/slideLayout7.xml" Id="rId1" /></Relationships>
</file>

<file path=ppt/slides/_rels/slide31.xml.rels>&#65279;<?xml version="1.0" encoding="utf-8"?><Relationships xmlns="http://schemas.openxmlformats.org/package/2006/relationships"><Relationship Type="http://schemas.openxmlformats.org/officeDocument/2006/relationships/image" Target="/ppt/media/image31.jpg" Id="rId2" /><Relationship Type="http://schemas.openxmlformats.org/officeDocument/2006/relationships/slideLayout" Target="/ppt/slideLayouts/slideLayout7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32.jpg" Id="rId2" /><Relationship Type="http://schemas.openxmlformats.org/officeDocument/2006/relationships/slideLayout" Target="/ppt/slideLayouts/slideLayout7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33.jpg" Id="rId2" /><Relationship Type="http://schemas.openxmlformats.org/officeDocument/2006/relationships/slideLayout" Target="/ppt/slideLayouts/slideLayout7.xml" Id="rId1" /></Relationships>
</file>

<file path=ppt/slides/_rels/slide34.xml.rels>&#65279;<?xml version="1.0" encoding="utf-8"?><Relationships xmlns="http://schemas.openxmlformats.org/package/2006/relationships"><Relationship Type="http://schemas.openxmlformats.org/officeDocument/2006/relationships/image" Target="/ppt/media/image34.jpg" Id="rId2" /><Relationship Type="http://schemas.openxmlformats.org/officeDocument/2006/relationships/slideLayout" Target="/ppt/slideLayouts/slideLayout7.xml" Id="rId1" /></Relationships>
</file>

<file path=ppt/slides/_rels/slide35.xml.rels>&#65279;<?xml version="1.0" encoding="utf-8"?><Relationships xmlns="http://schemas.openxmlformats.org/package/2006/relationships"><Relationship Type="http://schemas.openxmlformats.org/officeDocument/2006/relationships/image" Target="/ppt/media/image35.jpg" Id="rId2" /><Relationship Type="http://schemas.openxmlformats.org/officeDocument/2006/relationships/slideLayout" Target="/ppt/slideLayouts/slideLayout7.xml" Id="rId1" /></Relationships>
</file>

<file path=ppt/slides/_rels/slide36.xml.rels>&#65279;<?xml version="1.0" encoding="utf-8"?><Relationships xmlns="http://schemas.openxmlformats.org/package/2006/relationships"><Relationship Type="http://schemas.openxmlformats.org/officeDocument/2006/relationships/image" Target="/ppt/media/image36.jpg" Id="rId2" /><Relationship Type="http://schemas.openxmlformats.org/officeDocument/2006/relationships/slideLayout" Target="/ppt/slideLayouts/slideLayout7.xml" Id="rId1" /></Relationships>
</file>

<file path=ppt/slides/_rels/slide37.xml.rels>&#65279;<?xml version="1.0" encoding="utf-8"?><Relationships xmlns="http://schemas.openxmlformats.org/package/2006/relationships"><Relationship Type="http://schemas.openxmlformats.org/officeDocument/2006/relationships/image" Target="/ppt/media/image37.jpg" Id="rId2" /><Relationship Type="http://schemas.openxmlformats.org/officeDocument/2006/relationships/slideLayout" Target="/ppt/slideLayouts/slideLayout7.xml" Id="rId1" /></Relationships>
</file>

<file path=ppt/slides/_rels/slide38.xml.rels>&#65279;<?xml version="1.0" encoding="utf-8"?><Relationships xmlns="http://schemas.openxmlformats.org/package/2006/relationships"><Relationship Type="http://schemas.openxmlformats.org/officeDocument/2006/relationships/image" Target="/ppt/media/image38.jpg" Id="rId2" /><Relationship Type="http://schemas.openxmlformats.org/officeDocument/2006/relationships/slideLayout" Target="/ppt/slideLayouts/slideLayout7.xml" Id="rId1" /></Relationships>
</file>

<file path=ppt/slides/_rels/slide39.xml.rels>&#65279;<?xml version="1.0" encoding="utf-8"?><Relationships xmlns="http://schemas.openxmlformats.org/package/2006/relationships"><Relationship Type="http://schemas.openxmlformats.org/officeDocument/2006/relationships/image" Target="/ppt/media/image39.jpg" Id="rId2" /><Relationship Type="http://schemas.openxmlformats.org/officeDocument/2006/relationships/slideLayout" Target="/ppt/slideLayouts/slideLayout7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4.jpg" Id="rId2" /><Relationship Type="http://schemas.openxmlformats.org/officeDocument/2006/relationships/slideLayout" Target="/ppt/slideLayouts/slideLayout7.xml" Id="rId1" /></Relationships>
</file>

<file path=ppt/slides/_rels/slide40.xml.rels>&#65279;<?xml version="1.0" encoding="utf-8"?><Relationships xmlns="http://schemas.openxmlformats.org/package/2006/relationships"><Relationship Type="http://schemas.openxmlformats.org/officeDocument/2006/relationships/image" Target="/ppt/media/image40.jpg" Id="rId2" /><Relationship Type="http://schemas.openxmlformats.org/officeDocument/2006/relationships/slideLayout" Target="/ppt/slideLayouts/slideLayout7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41.jpg" Id="rId2" /><Relationship Type="http://schemas.openxmlformats.org/officeDocument/2006/relationships/slideLayout" Target="/ppt/slideLayouts/slideLayout7.xml" Id="rId1" /></Relationships>
</file>

<file path=ppt/slides/_rels/slide42.xml.rels>&#65279;<?xml version="1.0" encoding="utf-8"?><Relationships xmlns="http://schemas.openxmlformats.org/package/2006/relationships"><Relationship Type="http://schemas.openxmlformats.org/officeDocument/2006/relationships/image" Target="/ppt/media/image42.jpg" Id="rId2" /><Relationship Type="http://schemas.openxmlformats.org/officeDocument/2006/relationships/slideLayout" Target="/ppt/slideLayouts/slideLayout7.xml" Id="rId1" /></Relationships>
</file>

<file path=ppt/slides/_rels/slide43.xml.rels>&#65279;<?xml version="1.0" encoding="utf-8"?><Relationships xmlns="http://schemas.openxmlformats.org/package/2006/relationships"><Relationship Type="http://schemas.openxmlformats.org/officeDocument/2006/relationships/image" Target="/ppt/media/image43.jpg" Id="rId2" /><Relationship Type="http://schemas.openxmlformats.org/officeDocument/2006/relationships/slideLayout" Target="/ppt/slideLayouts/slideLayout7.xml" Id="rId1" /></Relationships>
</file>

<file path=ppt/slides/_rels/slide44.xml.rels>&#65279;<?xml version="1.0" encoding="utf-8"?><Relationships xmlns="http://schemas.openxmlformats.org/package/2006/relationships"><Relationship Type="http://schemas.openxmlformats.org/officeDocument/2006/relationships/image" Target="/ppt/media/image44.jpg" Id="rId2" /><Relationship Type="http://schemas.openxmlformats.org/officeDocument/2006/relationships/slideLayout" Target="/ppt/slideLayouts/slideLayout7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5.jpg" Id="rId2" /><Relationship Type="http://schemas.openxmlformats.org/officeDocument/2006/relationships/slideLayout" Target="/ppt/slideLayouts/slideLayout7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6.jpg" Id="rId2" /><Relationship Type="http://schemas.openxmlformats.org/officeDocument/2006/relationships/slideLayout" Target="/ppt/slideLayouts/slideLayout7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7.jpg" Id="rId2" /><Relationship Type="http://schemas.openxmlformats.org/officeDocument/2006/relationships/slideLayout" Target="/ppt/slideLayouts/slideLayout7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8.jpg" Id="rId2" /><Relationship Type="http://schemas.openxmlformats.org/officeDocument/2006/relationships/slideLayout" Target="/ppt/slideLayouts/slideLayout7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9.jpg" Id="rId2" /><Relationship Type="http://schemas.openxmlformats.org/officeDocument/2006/relationships/slideLayout" Target="/ppt/slideLayouts/slideLayout7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48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57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39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955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9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88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04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97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1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94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7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59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36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51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52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66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9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628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242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14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269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68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148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878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834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382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104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927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515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816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332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185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41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4556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271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8289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990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741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74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518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58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54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440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Panorámica</PresentationFormat>
  <Paragraphs>0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Franco Vahos</dc:creator>
  <cp:lastModifiedBy>Eliana Mejia</cp:lastModifiedBy>
  <cp:revision>1</cp:revision>
  <dcterms:created xsi:type="dcterms:W3CDTF">2023-11-15T22:25:45Z</dcterms:created>
  <dcterms:modified xsi:type="dcterms:W3CDTF">2025-11-19T20:07:05Z</dcterms:modified>
</cp:coreProperties>
</file>